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79E15-C722-47EA-BE7D-69B217BC0825}" type="datetimeFigureOut">
              <a:rPr lang="ru-RU" smtClean="0"/>
              <a:t>21.09.2016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A0EBB-091A-4B5E-8958-5D1883FFC4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79E15-C722-47EA-BE7D-69B217BC0825}" type="datetimeFigureOut">
              <a:rPr lang="ru-RU" smtClean="0"/>
              <a:t>21.09.2016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A0EBB-091A-4B5E-8958-5D1883FFC4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79E15-C722-47EA-BE7D-69B217BC0825}" type="datetimeFigureOut">
              <a:rPr lang="ru-RU" smtClean="0"/>
              <a:t>21.09.2016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A0EBB-091A-4B5E-8958-5D1883FFC4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79E15-C722-47EA-BE7D-69B217BC0825}" type="datetimeFigureOut">
              <a:rPr lang="ru-RU" smtClean="0"/>
              <a:t>21.09.2016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A0EBB-091A-4B5E-8958-5D1883FFC4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79E15-C722-47EA-BE7D-69B217BC0825}" type="datetimeFigureOut">
              <a:rPr lang="ru-RU" smtClean="0"/>
              <a:t>21.09.2016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A0EBB-091A-4B5E-8958-5D1883FFC4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79E15-C722-47EA-BE7D-69B217BC0825}" type="datetimeFigureOut">
              <a:rPr lang="ru-RU" smtClean="0"/>
              <a:t>21.09.2016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A0EBB-091A-4B5E-8958-5D1883FFC4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79E15-C722-47EA-BE7D-69B217BC0825}" type="datetimeFigureOut">
              <a:rPr lang="ru-RU" smtClean="0"/>
              <a:t>21.09.2016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A0EBB-091A-4B5E-8958-5D1883FFC4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79E15-C722-47EA-BE7D-69B217BC0825}" type="datetimeFigureOut">
              <a:rPr lang="ru-RU" smtClean="0"/>
              <a:t>21.09.2016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A0EBB-091A-4B5E-8958-5D1883FFC4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79E15-C722-47EA-BE7D-69B217BC0825}" type="datetimeFigureOut">
              <a:rPr lang="ru-RU" smtClean="0"/>
              <a:t>21.09.2016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A0EBB-091A-4B5E-8958-5D1883FFC4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79E15-C722-47EA-BE7D-69B217BC0825}" type="datetimeFigureOut">
              <a:rPr lang="ru-RU" smtClean="0"/>
              <a:t>21.09.2016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A0EBB-091A-4B5E-8958-5D1883FFC4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79E15-C722-47EA-BE7D-69B217BC0825}" type="datetimeFigureOut">
              <a:rPr lang="ru-RU" smtClean="0"/>
              <a:t>21.09.2016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A0EBB-091A-4B5E-8958-5D1883FFC4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179E15-C722-47EA-BE7D-69B217BC0825}" type="datetimeFigureOut">
              <a:rPr lang="ru-RU" smtClean="0"/>
              <a:t>21.09.2016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BA0EBB-091A-4B5E-8958-5D1883FFC46E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School2nk-kamsk@inbox.ru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ytyak\Desktop\01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404665"/>
            <a:ext cx="8568952" cy="1008111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МБОУ «Средняя общеобразовательная школа №2» НМР РТ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43608" y="1556792"/>
            <a:ext cx="7200800" cy="4082008"/>
          </a:xfrm>
        </p:spPr>
        <p:txBody>
          <a:bodyPr>
            <a:normAutofit lnSpcReduction="10000"/>
          </a:bodyPr>
          <a:lstStyle/>
          <a:p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>20.09.2016г. Участники </a:t>
            </a:r>
            <a:r>
              <a:rPr lang="ru-RU" sz="2400" dirty="0" err="1" smtClean="0">
                <a:solidFill>
                  <a:schemeClr val="accent2">
                    <a:lumMod val="75000"/>
                  </a:schemeClr>
                </a:solidFill>
              </a:rPr>
              <a:t>антинаркотического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> проекта «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</a:rPr>
              <a:t>S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>а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</a:rPr>
              <a:t>M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>о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</a:rPr>
              <a:t>S</a:t>
            </a:r>
            <a:r>
              <a:rPr lang="ru-RU" sz="2400" dirty="0" err="1" smtClean="0">
                <a:solidFill>
                  <a:schemeClr val="accent2">
                    <a:lumMod val="75000"/>
                  </a:schemeClr>
                </a:solidFill>
              </a:rPr>
              <a:t>тоятельные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> дети» отряд «Жить </a:t>
            </a:r>
            <a:r>
              <a:rPr lang="ru-RU" sz="2400" dirty="0" err="1" smtClean="0">
                <a:solidFill>
                  <a:schemeClr val="accent2">
                    <a:lumMod val="75000"/>
                  </a:schemeClr>
                </a:solidFill>
              </a:rPr>
              <a:t>ЗдОрОвО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>!» в рамках Всемирного дня улыбки провели республиканскую акцию «Поделись улыбкой» на территории школы №2. 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</a:rPr>
              <a:t>Р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>ебята проводили разъяснительную работу о пользе отказа от вредных привычек, а так же делились своими улыбками.</a:t>
            </a:r>
          </a:p>
          <a:p>
            <a:endParaRPr lang="ru-RU" sz="2400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ru-RU" sz="2400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hlinkClick r:id="rId3"/>
              </a:rPr>
              <a:t>School2nk-kamsk@inbox.ru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>; 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</a:rPr>
              <a:t>vc.com/public_2school_nk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>; 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</a:rPr>
              <a:t>instagram.com/2school_nk</a:t>
            </a:r>
            <a:endParaRPr lang="ru-RU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Sytyak\Desktop\01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1" name="Picture 3" descr="C:\Users\Sytyak\Desktop\IMG-20160920-WA0002.jpg"/>
          <p:cNvPicPr>
            <a:picLocks noChangeAspect="1" noChangeArrowheads="1"/>
          </p:cNvPicPr>
          <p:nvPr/>
        </p:nvPicPr>
        <p:blipFill>
          <a:blip r:embed="rId3" cstate="print"/>
          <a:srcRect r="3226" b="20430"/>
          <a:stretch>
            <a:fillRect/>
          </a:stretch>
        </p:blipFill>
        <p:spPr bwMode="auto">
          <a:xfrm>
            <a:off x="323528" y="332656"/>
            <a:ext cx="4320480" cy="26642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3" name="Picture 5" descr="C:\Users\Sytyak\Desktop\IMG-20160920-WA00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3928" y="2852936"/>
            <a:ext cx="4964435" cy="37233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70</Words>
  <Application>Microsoft Office PowerPoint</Application>
  <PresentationFormat>Экран (4:3)</PresentationFormat>
  <Paragraphs>5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МБОУ «Средняя общеобразовательная школа №2» НМР РТ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МБОУ «Средняя общеобразовательная школа №2» НМР РТ</dc:title>
  <dc:creator>Sytyak</dc:creator>
  <cp:lastModifiedBy>Sytyak</cp:lastModifiedBy>
  <cp:revision>2</cp:revision>
  <dcterms:created xsi:type="dcterms:W3CDTF">2016-09-21T05:43:26Z</dcterms:created>
  <dcterms:modified xsi:type="dcterms:W3CDTF">2016-09-21T06:02:08Z</dcterms:modified>
</cp:coreProperties>
</file>